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Heebo Light"/>
      <p:regular r:id="rId19"/>
    </p:embeddedFont>
    <p:embeddedFont>
      <p:font typeface="Heebo Ligh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7511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Hyper-Personalization in Banking &amp; Finance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3283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Revolutionizing customer experiences with AI-driven insights. This system leverages AI to provide personalized banking and financial recommendations.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97669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presentation will cover the objectives, tech stack, and expected results of implementing a hyper-personalization engine.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597455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5FBE15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01991" y="6107192"/>
            <a:ext cx="119301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Heebo Medium" pitchFamily="34" charset="0"/>
                <a:ea typeface="Heebo Medium" pitchFamily="34" charset="-122"/>
                <a:cs typeface="Heebo Medium" pitchFamily="34" charset="-120"/>
              </a:rPr>
              <a:t>SR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6756440" y="5957649"/>
            <a:ext cx="235017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by SHALYAJ RISHI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7877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Introduction: The Era of Hyper-Personalization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9164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691646"/>
            <a:ext cx="33081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Expectations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18206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71% expect personalized experiences.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0269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402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Traditional Methods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51735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Generic offers lead to low conversion rates (2-3% average).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3622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362218"/>
            <a:ext cx="31496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Hyper-Personalization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85263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Tailoring interactions to individual needs in real-time.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6975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530906" y="66975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Impact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718792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Enhanced loyalty, increased revenue, and improved efficiency.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6207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Overview: AI Recommendation System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466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2775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Deliver hyper-personalized banking and financial recommendations.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803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4615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Real-time insights based on user data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90371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Proactive suggestions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34591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Automated optimization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3466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Case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9521" y="39277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 preferences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3699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Transaction history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8121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Social media insights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4018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Expected Outcome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99521" y="59830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40% increase in engagement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64252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25% boost in product adoption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184" y="589240"/>
            <a:ext cx="7646432" cy="2005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AI-Powered Recommendation Engine: Deep Dive</a:t>
            </a:r>
            <a:endParaRPr lang="en-US" sz="4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184" y="2915722"/>
            <a:ext cx="1069658" cy="15748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25715" y="3129558"/>
            <a:ext cx="2924294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Collaborative Filtering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25715" y="3592116"/>
            <a:ext cx="62559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Leverages data from similar users. Accounts for 60% of recommendations.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184" y="4490561"/>
            <a:ext cx="1069658" cy="157484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25715" y="4704398"/>
            <a:ext cx="3203853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Content-Based Filtering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25715" y="5166955"/>
            <a:ext cx="62559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Analyzes user profiles and product attributes. Drives 30% of recommendations.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184" y="6065401"/>
            <a:ext cx="1069658" cy="157484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25715" y="6279237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Component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25715" y="6741795"/>
            <a:ext cx="62559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NLP and ML models for sentiment and predictive analytics. Influences 10%.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849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 Stack: Powering the Engine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58234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2542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Backend: Python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87579" y="3033117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With LangChain Framework.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11611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87579" y="40764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AI/LLM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587579" y="4566880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LangChain + GenAI API.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64987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87579" y="56102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Frontend: React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587579" y="6100643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User-friendly interface.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93790" y="671869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robust tech stack ensures scalability, accuracy, and a seamless user experience across all devices.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8784" y="589359"/>
            <a:ext cx="7646432" cy="1337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Implementation: A Phased Approach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989409" y="2247305"/>
            <a:ext cx="30480" cy="4467582"/>
          </a:xfrm>
          <a:prstGeom prst="roundRect">
            <a:avLst>
              <a:gd name="adj" fmla="val 294815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1199614" y="2713315"/>
            <a:ext cx="641747" cy="30480"/>
          </a:xfrm>
          <a:prstGeom prst="roundRect">
            <a:avLst>
              <a:gd name="adj" fmla="val 294815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748725" y="2487930"/>
            <a:ext cx="481370" cy="481370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28913" y="2527995"/>
            <a:ext cx="320873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2059186" y="2461141"/>
            <a:ext cx="331696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1: Data Integration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059186" y="2923699"/>
            <a:ext cx="633603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Aggregate data. Train AI models. Establish governance.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199614" y="4159687"/>
            <a:ext cx="641747" cy="30480"/>
          </a:xfrm>
          <a:prstGeom prst="roundRect">
            <a:avLst>
              <a:gd name="adj" fmla="val 294815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748725" y="3934301"/>
            <a:ext cx="481370" cy="481370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28913" y="3974366"/>
            <a:ext cx="320873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2059186" y="3907512"/>
            <a:ext cx="3030379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2: Pilot Program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059186" y="4370070"/>
            <a:ext cx="633603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Deploy to select users. Gather feedback. Refine models.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199614" y="5606058"/>
            <a:ext cx="641747" cy="30480"/>
          </a:xfrm>
          <a:prstGeom prst="roundRect">
            <a:avLst>
              <a:gd name="adj" fmla="val 294815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748725" y="5380673"/>
            <a:ext cx="481370" cy="481370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28913" y="5420737"/>
            <a:ext cx="320873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2059186" y="5353883"/>
            <a:ext cx="4208859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3: Full-Scale Deployment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059186" y="5816441"/>
            <a:ext cx="6336030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Roll out recommendations. Monitor performance. Implement alerts.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748784" y="6955512"/>
            <a:ext cx="7646432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phased approach ensures a smooth and successful implementation, minimizing risks and maximizing impact.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9590" y="417552"/>
            <a:ext cx="4542711" cy="472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Expected Results &amp; KPIs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529590" y="1192887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40%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3456742" y="1881307"/>
            <a:ext cx="2230398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Increased Engagement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529590" y="2208490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Uplift in product interactions.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529590" y="2980015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25%</a:t>
            </a:r>
            <a:endParaRPr lang="en-US" sz="3900" dirty="0"/>
          </a:p>
        </p:txBody>
      </p:sp>
      <p:sp>
        <p:nvSpPr>
          <p:cNvPr id="8" name="Text 5"/>
          <p:cNvSpPr/>
          <p:nvPr/>
        </p:nvSpPr>
        <p:spPr>
          <a:xfrm>
            <a:off x="3626168" y="3668435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Higher Adoption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529590" y="3995618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Increase in cross-selling.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529590" y="4767143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15</a:t>
            </a:r>
            <a:endParaRPr lang="en-US" sz="3900" dirty="0"/>
          </a:p>
        </p:txBody>
      </p:sp>
      <p:sp>
        <p:nvSpPr>
          <p:cNvPr id="11" name="Text 8"/>
          <p:cNvSpPr/>
          <p:nvPr/>
        </p:nvSpPr>
        <p:spPr>
          <a:xfrm>
            <a:off x="3537109" y="5455563"/>
            <a:ext cx="2069663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Improved Satisfaction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529590" y="5782747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Net Promoter Score increase.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529590" y="6554272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10%</a:t>
            </a:r>
            <a:endParaRPr lang="en-US" sz="3900" dirty="0"/>
          </a:p>
        </p:txBody>
      </p:sp>
      <p:sp>
        <p:nvSpPr>
          <p:cNvPr id="14" name="Text 11"/>
          <p:cNvSpPr/>
          <p:nvPr/>
        </p:nvSpPr>
        <p:spPr>
          <a:xfrm>
            <a:off x="3626168" y="7242691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Reduced Churn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529590" y="7569875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Decrease in customer attrition.</a:t>
            </a:r>
            <a:endParaRPr lang="en-US" sz="11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7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Conclusion: The Future of Banking is Personal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429595"/>
            <a:ext cx="31420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Hyper-personalization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920014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key to unlocking customer loyalty and driving revenue growth.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429595"/>
            <a:ext cx="28861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AI-Powered Engines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92001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Enable tailored experiences at scale.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4403"/>
            <a:ext cx="29246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48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Build stronger customer relationships.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2025-03-26T13:03:17Z</dcterms:created>
  <dcterms:modified xsi:type="dcterms:W3CDTF">2025-03-26T13:03:17Z</dcterms:modified>
</cp:coreProperties>
</file>